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300" r:id="rId3"/>
    <p:sldId id="271" r:id="rId4"/>
    <p:sldId id="284" r:id="rId5"/>
    <p:sldId id="273" r:id="rId6"/>
    <p:sldId id="289" r:id="rId7"/>
    <p:sldId id="290" r:id="rId8"/>
    <p:sldId id="291" r:id="rId9"/>
    <p:sldId id="292" r:id="rId10"/>
    <p:sldId id="293" r:id="rId11"/>
    <p:sldId id="258" r:id="rId12"/>
    <p:sldId id="279" r:id="rId13"/>
    <p:sldId id="280" r:id="rId14"/>
    <p:sldId id="295" r:id="rId15"/>
    <p:sldId id="296" r:id="rId16"/>
    <p:sldId id="299" r:id="rId17"/>
    <p:sldId id="297" r:id="rId18"/>
    <p:sldId id="266" r:id="rId19"/>
    <p:sldId id="286" r:id="rId20"/>
    <p:sldId id="288" r:id="rId21"/>
    <p:sldId id="274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73968" autoAdjust="0"/>
  </p:normalViewPr>
  <p:slideViewPr>
    <p:cSldViewPr snapToGrid="0">
      <p:cViewPr varScale="1">
        <p:scale>
          <a:sx n="77" d="100"/>
          <a:sy n="77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37FEB4-E9A5-5648-96F0-B6DDFABB7A94}" type="doc">
      <dgm:prSet loTypeId="urn:microsoft.com/office/officeart/2005/8/layout/cycle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5E40A2-D7D0-DF47-B9A6-DDB26E32B9A6}">
      <dgm:prSet phldrT="[Text]"/>
      <dgm:spPr/>
      <dgm:t>
        <a:bodyPr/>
        <a:lstStyle/>
        <a:p>
          <a:r>
            <a:rPr lang="en-GB" dirty="0"/>
            <a:t>Detection</a:t>
          </a:r>
        </a:p>
      </dgm:t>
    </dgm:pt>
    <dgm:pt modelId="{CDDD48B7-18F2-9A43-95AF-36D92E1CC738}" type="parTrans" cxnId="{05309EA1-DC77-A949-A5A7-42D019B4720D}">
      <dgm:prSet/>
      <dgm:spPr/>
      <dgm:t>
        <a:bodyPr/>
        <a:lstStyle/>
        <a:p>
          <a:endParaRPr lang="en-GB"/>
        </a:p>
      </dgm:t>
    </dgm:pt>
    <dgm:pt modelId="{BE5BEFB5-CD08-3C4C-BD08-72EF01092FB4}" type="sibTrans" cxnId="{05309EA1-DC77-A949-A5A7-42D019B4720D}">
      <dgm:prSet/>
      <dgm:spPr/>
      <dgm:t>
        <a:bodyPr/>
        <a:lstStyle/>
        <a:p>
          <a:endParaRPr lang="en-GB"/>
        </a:p>
      </dgm:t>
    </dgm:pt>
    <dgm:pt modelId="{DF50A34D-DEBC-CD4C-9FFC-FCC797FE0C25}">
      <dgm:prSet phldrT="[Text]" custT="1"/>
      <dgm:spPr/>
      <dgm:t>
        <a:bodyPr/>
        <a:lstStyle/>
        <a:p>
          <a:r>
            <a:rPr lang="en-GB" sz="1200" dirty="0"/>
            <a:t>Fuse camera, </a:t>
          </a:r>
          <a:r>
            <a:rPr lang="en-GB" sz="1200" dirty="0" err="1"/>
            <a:t>kinect</a:t>
          </a:r>
          <a:r>
            <a:rPr lang="en-GB" sz="1200" dirty="0"/>
            <a:t> ,laser scanner</a:t>
          </a:r>
        </a:p>
      </dgm:t>
    </dgm:pt>
    <dgm:pt modelId="{782B2958-7AF9-3943-81F3-5D37641240FA}" type="parTrans" cxnId="{C9D8389B-733E-BB4A-A543-6289BFFA0374}">
      <dgm:prSet/>
      <dgm:spPr/>
      <dgm:t>
        <a:bodyPr/>
        <a:lstStyle/>
        <a:p>
          <a:endParaRPr lang="en-GB"/>
        </a:p>
      </dgm:t>
    </dgm:pt>
    <dgm:pt modelId="{C00DF787-FF78-FD46-8963-52D562A8FFCA}" type="sibTrans" cxnId="{C9D8389B-733E-BB4A-A543-6289BFFA0374}">
      <dgm:prSet/>
      <dgm:spPr/>
      <dgm:t>
        <a:bodyPr/>
        <a:lstStyle/>
        <a:p>
          <a:endParaRPr lang="en-GB"/>
        </a:p>
      </dgm:t>
    </dgm:pt>
    <dgm:pt modelId="{712A0D4A-3AA2-E84C-BBFF-75C8EA7D0B60}">
      <dgm:prSet phldrT="[Text]"/>
      <dgm:spPr/>
      <dgm:t>
        <a:bodyPr/>
        <a:lstStyle/>
        <a:p>
          <a:r>
            <a:rPr lang="en-GB" dirty="0"/>
            <a:t>Grasping</a:t>
          </a:r>
        </a:p>
      </dgm:t>
    </dgm:pt>
    <dgm:pt modelId="{FF591AFA-775E-BB43-A264-B30DC10D97E3}" type="parTrans" cxnId="{CF176CF2-EBC2-964A-B265-EA8A404B0313}">
      <dgm:prSet/>
      <dgm:spPr/>
      <dgm:t>
        <a:bodyPr/>
        <a:lstStyle/>
        <a:p>
          <a:endParaRPr lang="en-GB"/>
        </a:p>
      </dgm:t>
    </dgm:pt>
    <dgm:pt modelId="{B379609D-E3C6-D64D-9C56-26CB4F6EE721}" type="sibTrans" cxnId="{CF176CF2-EBC2-964A-B265-EA8A404B0313}">
      <dgm:prSet/>
      <dgm:spPr/>
      <dgm:t>
        <a:bodyPr/>
        <a:lstStyle/>
        <a:p>
          <a:endParaRPr lang="en-GB"/>
        </a:p>
      </dgm:t>
    </dgm:pt>
    <dgm:pt modelId="{1410CC94-8DD0-0F42-9B5F-3BCDC81A528E}">
      <dgm:prSet phldrT="[Text]" custT="1"/>
      <dgm:spPr/>
      <dgm:t>
        <a:bodyPr/>
        <a:lstStyle/>
        <a:p>
          <a:r>
            <a:rPr lang="en-GB" sz="1200" dirty="0"/>
            <a:t>Reach Bin</a:t>
          </a:r>
        </a:p>
      </dgm:t>
    </dgm:pt>
    <dgm:pt modelId="{58B3E690-F224-B441-ABE7-E5F3A7558C57}" type="parTrans" cxnId="{79184C8A-0512-E844-8550-82EE032D076E}">
      <dgm:prSet/>
      <dgm:spPr/>
      <dgm:t>
        <a:bodyPr/>
        <a:lstStyle/>
        <a:p>
          <a:endParaRPr lang="en-GB"/>
        </a:p>
      </dgm:t>
    </dgm:pt>
    <dgm:pt modelId="{EF3B59FD-34C9-A843-BA89-7EB192F2A5BA}" type="sibTrans" cxnId="{79184C8A-0512-E844-8550-82EE032D076E}">
      <dgm:prSet/>
      <dgm:spPr/>
      <dgm:t>
        <a:bodyPr/>
        <a:lstStyle/>
        <a:p>
          <a:endParaRPr lang="en-GB"/>
        </a:p>
      </dgm:t>
    </dgm:pt>
    <dgm:pt modelId="{4A6076C9-7352-C24E-A8F5-100D1EF1F880}">
      <dgm:prSet phldrT="[Text]"/>
      <dgm:spPr/>
      <dgm:t>
        <a:bodyPr/>
        <a:lstStyle/>
        <a:p>
          <a:r>
            <a:rPr lang="en-GB" dirty="0"/>
            <a:t>Manipulation</a:t>
          </a:r>
        </a:p>
      </dgm:t>
    </dgm:pt>
    <dgm:pt modelId="{45FAE386-3CF4-AC45-BDDF-ED1F7949CD2A}" type="parTrans" cxnId="{53019EAB-87C2-AF49-9667-30E514BFB41C}">
      <dgm:prSet/>
      <dgm:spPr/>
      <dgm:t>
        <a:bodyPr/>
        <a:lstStyle/>
        <a:p>
          <a:endParaRPr lang="en-GB"/>
        </a:p>
      </dgm:t>
    </dgm:pt>
    <dgm:pt modelId="{6E192DB4-633C-014F-B2A0-92CEF04D372F}" type="sibTrans" cxnId="{53019EAB-87C2-AF49-9667-30E514BFB41C}">
      <dgm:prSet/>
      <dgm:spPr/>
      <dgm:t>
        <a:bodyPr/>
        <a:lstStyle/>
        <a:p>
          <a:endParaRPr lang="en-GB"/>
        </a:p>
      </dgm:t>
    </dgm:pt>
    <dgm:pt modelId="{B5A9E780-7C0A-C749-A875-5E9A6109B607}">
      <dgm:prSet phldrT="[Text]" custT="1"/>
      <dgm:spPr/>
      <dgm:t>
        <a:bodyPr/>
        <a:lstStyle/>
        <a:p>
          <a:r>
            <a:rPr lang="en-GB" sz="1200" dirty="0"/>
            <a:t>Move the base</a:t>
          </a:r>
        </a:p>
      </dgm:t>
    </dgm:pt>
    <dgm:pt modelId="{D7C85894-65C4-5B42-A3EE-3E7FED62E964}" type="parTrans" cxnId="{38359A88-D0D8-374A-ACF7-9C96B4876AAC}">
      <dgm:prSet/>
      <dgm:spPr/>
      <dgm:t>
        <a:bodyPr/>
        <a:lstStyle/>
        <a:p>
          <a:endParaRPr lang="en-GB"/>
        </a:p>
      </dgm:t>
    </dgm:pt>
    <dgm:pt modelId="{0D5DAD63-2CC4-DE44-8650-798E1103331F}" type="sibTrans" cxnId="{38359A88-D0D8-374A-ACF7-9C96B4876AAC}">
      <dgm:prSet/>
      <dgm:spPr/>
      <dgm:t>
        <a:bodyPr/>
        <a:lstStyle/>
        <a:p>
          <a:endParaRPr lang="en-GB"/>
        </a:p>
      </dgm:t>
    </dgm:pt>
    <dgm:pt modelId="{A7AE7CEE-8B68-F74E-A42D-688B68EEA6CD}">
      <dgm:prSet phldrT="[Text]"/>
      <dgm:spPr/>
      <dgm:t>
        <a:bodyPr/>
        <a:lstStyle/>
        <a:p>
          <a:r>
            <a:rPr lang="en-GB" dirty="0"/>
            <a:t>Decision</a:t>
          </a:r>
        </a:p>
      </dgm:t>
    </dgm:pt>
    <dgm:pt modelId="{9972EDC3-84D3-FB4E-838F-9C609C91515C}" type="parTrans" cxnId="{7273946E-F91A-E94E-B4D0-2CE68A62D2F6}">
      <dgm:prSet/>
      <dgm:spPr/>
      <dgm:t>
        <a:bodyPr/>
        <a:lstStyle/>
        <a:p>
          <a:endParaRPr lang="en-GB"/>
        </a:p>
      </dgm:t>
    </dgm:pt>
    <dgm:pt modelId="{25A33F04-07C3-3B45-AD31-88088C1E066E}" type="sibTrans" cxnId="{7273946E-F91A-E94E-B4D0-2CE68A62D2F6}">
      <dgm:prSet/>
      <dgm:spPr/>
      <dgm:t>
        <a:bodyPr/>
        <a:lstStyle/>
        <a:p>
          <a:endParaRPr lang="en-GB"/>
        </a:p>
      </dgm:t>
    </dgm:pt>
    <dgm:pt modelId="{44C9666F-1FC9-9841-947B-C0A618F9278E}">
      <dgm:prSet phldrT="[Text]" custT="1"/>
      <dgm:spPr/>
      <dgm:t>
        <a:bodyPr/>
        <a:lstStyle/>
        <a:p>
          <a:r>
            <a:rPr lang="en-GB" sz="1200" dirty="0"/>
            <a:t>Provide Next object to grasp</a:t>
          </a:r>
        </a:p>
      </dgm:t>
    </dgm:pt>
    <dgm:pt modelId="{B4090D95-CA85-544E-8B7D-03307FEB04BA}" type="parTrans" cxnId="{282C0CEF-9216-A348-B939-6BA2FEF644BF}">
      <dgm:prSet/>
      <dgm:spPr/>
      <dgm:t>
        <a:bodyPr/>
        <a:lstStyle/>
        <a:p>
          <a:endParaRPr lang="en-GB"/>
        </a:p>
      </dgm:t>
    </dgm:pt>
    <dgm:pt modelId="{345424D2-DEBF-B74A-849C-A9D60E1E2001}" type="sibTrans" cxnId="{282C0CEF-9216-A348-B939-6BA2FEF644BF}">
      <dgm:prSet/>
      <dgm:spPr/>
      <dgm:t>
        <a:bodyPr/>
        <a:lstStyle/>
        <a:p>
          <a:endParaRPr lang="en-GB"/>
        </a:p>
      </dgm:t>
    </dgm:pt>
    <dgm:pt modelId="{23E44CE1-56D2-4244-AA73-423C26D64DE8}">
      <dgm:prSet phldrT="[Text]"/>
      <dgm:spPr/>
      <dgm:t>
        <a:bodyPr/>
        <a:lstStyle/>
        <a:p>
          <a:endParaRPr lang="en-GB" sz="900" dirty="0"/>
        </a:p>
      </dgm:t>
    </dgm:pt>
    <dgm:pt modelId="{191EF320-C832-5E4F-914E-A641115DAA48}" type="parTrans" cxnId="{5222B4B7-08C9-0A4F-ABF3-3920B96B03DD}">
      <dgm:prSet/>
      <dgm:spPr/>
      <dgm:t>
        <a:bodyPr/>
        <a:lstStyle/>
        <a:p>
          <a:endParaRPr lang="en-GB"/>
        </a:p>
      </dgm:t>
    </dgm:pt>
    <dgm:pt modelId="{71C29D06-5190-744F-99B5-EF2EE53DA056}" type="sibTrans" cxnId="{5222B4B7-08C9-0A4F-ABF3-3920B96B03DD}">
      <dgm:prSet/>
      <dgm:spPr/>
      <dgm:t>
        <a:bodyPr/>
        <a:lstStyle/>
        <a:p>
          <a:endParaRPr lang="en-GB"/>
        </a:p>
      </dgm:t>
    </dgm:pt>
    <dgm:pt modelId="{E8B60116-2E39-FF4F-B4BD-E544EC2AFF84}">
      <dgm:prSet phldrT="[Text]"/>
      <dgm:spPr/>
      <dgm:t>
        <a:bodyPr/>
        <a:lstStyle/>
        <a:p>
          <a:endParaRPr lang="en-GB" sz="900" dirty="0"/>
        </a:p>
      </dgm:t>
    </dgm:pt>
    <dgm:pt modelId="{7DEFCE73-87B7-6647-8989-F534D8B5785D}" type="parTrans" cxnId="{7C32A91D-D2D6-7947-B605-9418A2B38222}">
      <dgm:prSet/>
      <dgm:spPr/>
      <dgm:t>
        <a:bodyPr/>
        <a:lstStyle/>
        <a:p>
          <a:endParaRPr lang="en-GB"/>
        </a:p>
      </dgm:t>
    </dgm:pt>
    <dgm:pt modelId="{CB5F02A3-0DF0-9B48-8CBB-BE1C113539A0}" type="sibTrans" cxnId="{7C32A91D-D2D6-7947-B605-9418A2B38222}">
      <dgm:prSet/>
      <dgm:spPr/>
      <dgm:t>
        <a:bodyPr/>
        <a:lstStyle/>
        <a:p>
          <a:endParaRPr lang="en-GB"/>
        </a:p>
      </dgm:t>
    </dgm:pt>
    <dgm:pt modelId="{D4AB2E1D-37C9-3546-BF19-3BB2B8D32C16}">
      <dgm:prSet phldrT="[Text]" custT="1"/>
      <dgm:spPr/>
      <dgm:t>
        <a:bodyPr/>
        <a:lstStyle/>
        <a:p>
          <a:r>
            <a:rPr lang="en-GB" sz="1200" dirty="0"/>
            <a:t>Provide Position </a:t>
          </a:r>
          <a:r>
            <a:rPr lang="en-GB" sz="1200" dirty="0" err="1"/>
            <a:t>x,y,z</a:t>
          </a:r>
          <a:endParaRPr lang="en-GB" sz="1200" dirty="0"/>
        </a:p>
      </dgm:t>
    </dgm:pt>
    <dgm:pt modelId="{7D019483-26A8-9C46-B998-C66F676C4221}" type="parTrans" cxnId="{DD93122F-2C7C-D04C-8ACB-62EE9E578A0B}">
      <dgm:prSet/>
      <dgm:spPr/>
      <dgm:t>
        <a:bodyPr/>
        <a:lstStyle/>
        <a:p>
          <a:endParaRPr lang="en-GB"/>
        </a:p>
      </dgm:t>
    </dgm:pt>
    <dgm:pt modelId="{75D734E8-4206-BF49-9EDC-4B684CA6FE42}" type="sibTrans" cxnId="{DD93122F-2C7C-D04C-8ACB-62EE9E578A0B}">
      <dgm:prSet/>
      <dgm:spPr/>
      <dgm:t>
        <a:bodyPr/>
        <a:lstStyle/>
        <a:p>
          <a:endParaRPr lang="en-GB"/>
        </a:p>
      </dgm:t>
    </dgm:pt>
    <dgm:pt modelId="{DC73AEC5-B0B6-D34C-A4BA-30EDAC75CC6D}">
      <dgm:prSet phldrT="[Text]" custT="1"/>
      <dgm:spPr/>
      <dgm:t>
        <a:bodyPr/>
        <a:lstStyle/>
        <a:p>
          <a:r>
            <a:rPr lang="en-GB" sz="1200" dirty="0"/>
            <a:t>Compute a motion  plan for the arm (</a:t>
          </a:r>
          <a:r>
            <a:rPr lang="en-GB" sz="1200" dirty="0" err="1"/>
            <a:t>MoveIt</a:t>
          </a:r>
          <a:r>
            <a:rPr lang="en-GB" sz="1200" dirty="0"/>
            <a:t>!)</a:t>
          </a:r>
        </a:p>
      </dgm:t>
    </dgm:pt>
    <dgm:pt modelId="{6498B685-A773-C946-95D6-59FFA1B1E59C}" type="parTrans" cxnId="{8E6A94D8-06D3-ED45-ADB0-A59D4E0B7229}">
      <dgm:prSet/>
      <dgm:spPr/>
      <dgm:t>
        <a:bodyPr/>
        <a:lstStyle/>
        <a:p>
          <a:endParaRPr lang="en-GB"/>
        </a:p>
      </dgm:t>
    </dgm:pt>
    <dgm:pt modelId="{71700C22-630E-6940-BA80-21C8AC0FCCC0}" type="sibTrans" cxnId="{8E6A94D8-06D3-ED45-ADB0-A59D4E0B7229}">
      <dgm:prSet/>
      <dgm:spPr/>
      <dgm:t>
        <a:bodyPr/>
        <a:lstStyle/>
        <a:p>
          <a:endParaRPr lang="en-GB"/>
        </a:p>
      </dgm:t>
    </dgm:pt>
    <dgm:pt modelId="{BE2E9989-FE08-5F46-BD2B-953620986FA8}">
      <dgm:prSet phldrT="[Text]" custT="1"/>
      <dgm:spPr/>
      <dgm:t>
        <a:bodyPr/>
        <a:lstStyle/>
        <a:p>
          <a:r>
            <a:rPr lang="en-GB" sz="1200" dirty="0"/>
            <a:t>Move the arm</a:t>
          </a:r>
        </a:p>
      </dgm:t>
    </dgm:pt>
    <dgm:pt modelId="{3304FB73-7E81-8A4C-A127-23C9125A188E}" type="parTrans" cxnId="{32041CCD-264A-E040-97BB-C956214082F5}">
      <dgm:prSet/>
      <dgm:spPr/>
      <dgm:t>
        <a:bodyPr/>
        <a:lstStyle/>
        <a:p>
          <a:endParaRPr lang="en-GB"/>
        </a:p>
      </dgm:t>
    </dgm:pt>
    <dgm:pt modelId="{A92D6AC1-174C-2B45-BC5C-A1B1B4AE42EF}" type="sibTrans" cxnId="{32041CCD-264A-E040-97BB-C956214082F5}">
      <dgm:prSet/>
      <dgm:spPr/>
      <dgm:t>
        <a:bodyPr/>
        <a:lstStyle/>
        <a:p>
          <a:endParaRPr lang="en-GB"/>
        </a:p>
      </dgm:t>
    </dgm:pt>
    <dgm:pt modelId="{E2A7596B-5182-924B-ABF5-C06DA3FBC602}">
      <dgm:prSet phldrT="[Text]" custT="1"/>
      <dgm:spPr/>
      <dgm:t>
        <a:bodyPr/>
        <a:lstStyle/>
        <a:p>
          <a:r>
            <a:rPr lang="en-GB" sz="1200" dirty="0"/>
            <a:t>Try different grasps</a:t>
          </a:r>
        </a:p>
      </dgm:t>
    </dgm:pt>
    <dgm:pt modelId="{994CA083-276F-014F-B59B-E59B6260FDE7}" type="parTrans" cxnId="{9B6E4EC1-2AF6-5141-AA2C-3BB4D432D33B}">
      <dgm:prSet/>
      <dgm:spPr/>
      <dgm:t>
        <a:bodyPr/>
        <a:lstStyle/>
        <a:p>
          <a:endParaRPr lang="en-GB"/>
        </a:p>
      </dgm:t>
    </dgm:pt>
    <dgm:pt modelId="{900340A4-834A-124C-899F-2932FD7A3251}" type="sibTrans" cxnId="{9B6E4EC1-2AF6-5141-AA2C-3BB4D432D33B}">
      <dgm:prSet/>
      <dgm:spPr/>
      <dgm:t>
        <a:bodyPr/>
        <a:lstStyle/>
        <a:p>
          <a:endParaRPr lang="en-GB"/>
        </a:p>
      </dgm:t>
    </dgm:pt>
    <dgm:pt modelId="{C9CD0C2F-791B-3848-8CAF-5FC274FD6B52}">
      <dgm:prSet phldrT="[Text]" custT="1"/>
      <dgm:spPr/>
      <dgm:t>
        <a:bodyPr/>
        <a:lstStyle/>
        <a:p>
          <a:r>
            <a:rPr lang="en-GB" sz="1200" dirty="0"/>
            <a:t>Decide whether to remove or postpone a dropped object.</a:t>
          </a:r>
        </a:p>
      </dgm:t>
    </dgm:pt>
    <dgm:pt modelId="{6C7AC11C-2E92-8C4E-8E6B-BCDB7BEB0DEF}" type="parTrans" cxnId="{0FE621F9-F6AD-E444-BC7B-2B05BBF778D9}">
      <dgm:prSet/>
      <dgm:spPr/>
      <dgm:t>
        <a:bodyPr/>
        <a:lstStyle/>
        <a:p>
          <a:endParaRPr lang="en-GB"/>
        </a:p>
      </dgm:t>
    </dgm:pt>
    <dgm:pt modelId="{07D0EA88-54C7-8B42-B045-D277504893D3}" type="sibTrans" cxnId="{0FE621F9-F6AD-E444-BC7B-2B05BBF778D9}">
      <dgm:prSet/>
      <dgm:spPr/>
      <dgm:t>
        <a:bodyPr/>
        <a:lstStyle/>
        <a:p>
          <a:endParaRPr lang="en-GB"/>
        </a:p>
      </dgm:t>
    </dgm:pt>
    <dgm:pt modelId="{D67BB40A-057E-D84C-94A3-F7E6C86C7D66}" type="pres">
      <dgm:prSet presAssocID="{7437FEB4-E9A5-5648-96F0-B6DDFABB7A9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A1A91E5-AFF7-B74F-8AAB-DBCC40B95975}" type="pres">
      <dgm:prSet presAssocID="{7437FEB4-E9A5-5648-96F0-B6DDFABB7A94}" presName="children" presStyleCnt="0"/>
      <dgm:spPr/>
    </dgm:pt>
    <dgm:pt modelId="{931CD0D6-F97F-9E40-B6BD-6CAAA9DA810D}" type="pres">
      <dgm:prSet presAssocID="{7437FEB4-E9A5-5648-96F0-B6DDFABB7A94}" presName="child1group" presStyleCnt="0"/>
      <dgm:spPr/>
    </dgm:pt>
    <dgm:pt modelId="{6AB56CEF-7F94-E745-832C-7F52E1C63A33}" type="pres">
      <dgm:prSet presAssocID="{7437FEB4-E9A5-5648-96F0-B6DDFABB7A94}" presName="child1" presStyleLbl="bgAcc1" presStyleIdx="0" presStyleCnt="4" custLinFactNeighborX="-5410"/>
      <dgm:spPr/>
    </dgm:pt>
    <dgm:pt modelId="{582828FD-59E1-6B45-8929-F79B73644B09}" type="pres">
      <dgm:prSet presAssocID="{7437FEB4-E9A5-5648-96F0-B6DDFABB7A94}" presName="child1Text" presStyleLbl="bgAcc1" presStyleIdx="0" presStyleCnt="4">
        <dgm:presLayoutVars>
          <dgm:bulletEnabled val="1"/>
        </dgm:presLayoutVars>
      </dgm:prSet>
      <dgm:spPr/>
    </dgm:pt>
    <dgm:pt modelId="{6CB6636A-4C16-8B4E-AB37-05E64DE61D25}" type="pres">
      <dgm:prSet presAssocID="{7437FEB4-E9A5-5648-96F0-B6DDFABB7A94}" presName="child2group" presStyleCnt="0"/>
      <dgm:spPr/>
    </dgm:pt>
    <dgm:pt modelId="{DC8F3E25-1594-DE47-A226-A448E4C1D0AD}" type="pres">
      <dgm:prSet presAssocID="{7437FEB4-E9A5-5648-96F0-B6DDFABB7A94}" presName="child2" presStyleLbl="bgAcc1" presStyleIdx="1" presStyleCnt="4" custLinFactNeighborX="4637" custLinFactNeighborY="-2262"/>
      <dgm:spPr/>
    </dgm:pt>
    <dgm:pt modelId="{0F52F998-95AE-B34A-B818-EF3A839331A9}" type="pres">
      <dgm:prSet presAssocID="{7437FEB4-E9A5-5648-96F0-B6DDFABB7A94}" presName="child2Text" presStyleLbl="bgAcc1" presStyleIdx="1" presStyleCnt="4">
        <dgm:presLayoutVars>
          <dgm:bulletEnabled val="1"/>
        </dgm:presLayoutVars>
      </dgm:prSet>
      <dgm:spPr/>
    </dgm:pt>
    <dgm:pt modelId="{5BBB2833-AA4A-EE49-B9B1-1B19D3A54243}" type="pres">
      <dgm:prSet presAssocID="{7437FEB4-E9A5-5648-96F0-B6DDFABB7A94}" presName="child3group" presStyleCnt="0"/>
      <dgm:spPr/>
    </dgm:pt>
    <dgm:pt modelId="{2FDCFC1C-1E61-8343-8A5C-71486003BFE3}" type="pres">
      <dgm:prSet presAssocID="{7437FEB4-E9A5-5648-96F0-B6DDFABB7A94}" presName="child3" presStyleLbl="bgAcc1" presStyleIdx="2" presStyleCnt="4" custLinFactNeighborX="6956" custLinFactNeighborY="0"/>
      <dgm:spPr/>
    </dgm:pt>
    <dgm:pt modelId="{30040002-80D0-E849-87A0-C1DD8ACD8D0A}" type="pres">
      <dgm:prSet presAssocID="{7437FEB4-E9A5-5648-96F0-B6DDFABB7A94}" presName="child3Text" presStyleLbl="bgAcc1" presStyleIdx="2" presStyleCnt="4">
        <dgm:presLayoutVars>
          <dgm:bulletEnabled val="1"/>
        </dgm:presLayoutVars>
      </dgm:prSet>
      <dgm:spPr/>
    </dgm:pt>
    <dgm:pt modelId="{E41B4BA1-347A-2742-B94D-7A10BB5B5884}" type="pres">
      <dgm:prSet presAssocID="{7437FEB4-E9A5-5648-96F0-B6DDFABB7A94}" presName="child4group" presStyleCnt="0"/>
      <dgm:spPr/>
    </dgm:pt>
    <dgm:pt modelId="{2195E043-FDB8-4146-A1A2-705510A86B2D}" type="pres">
      <dgm:prSet presAssocID="{7437FEB4-E9A5-5648-96F0-B6DDFABB7A94}" presName="child4" presStyleLbl="bgAcc1" presStyleIdx="3" presStyleCnt="4" custLinFactNeighborX="-5410" custLinFactNeighborY="0"/>
      <dgm:spPr/>
    </dgm:pt>
    <dgm:pt modelId="{C107F15E-F2E0-D142-B017-6CB2BD3636A9}" type="pres">
      <dgm:prSet presAssocID="{7437FEB4-E9A5-5648-96F0-B6DDFABB7A94}" presName="child4Text" presStyleLbl="bgAcc1" presStyleIdx="3" presStyleCnt="4">
        <dgm:presLayoutVars>
          <dgm:bulletEnabled val="1"/>
        </dgm:presLayoutVars>
      </dgm:prSet>
      <dgm:spPr/>
    </dgm:pt>
    <dgm:pt modelId="{0C9C00DA-05FA-774A-97FD-2E300E554B59}" type="pres">
      <dgm:prSet presAssocID="{7437FEB4-E9A5-5648-96F0-B6DDFABB7A94}" presName="childPlaceholder" presStyleCnt="0"/>
      <dgm:spPr/>
    </dgm:pt>
    <dgm:pt modelId="{AE44DEDF-C4D6-DF48-B6A3-C78040BF12A5}" type="pres">
      <dgm:prSet presAssocID="{7437FEB4-E9A5-5648-96F0-B6DDFABB7A94}" presName="circle" presStyleCnt="0"/>
      <dgm:spPr/>
    </dgm:pt>
    <dgm:pt modelId="{F9B9A686-C8A0-7445-AB4B-8CCF4B8380C2}" type="pres">
      <dgm:prSet presAssocID="{7437FEB4-E9A5-5648-96F0-B6DDFABB7A9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8F2EC76-1A1E-2844-A889-C697151356DD}" type="pres">
      <dgm:prSet presAssocID="{7437FEB4-E9A5-5648-96F0-B6DDFABB7A9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E1DC22C-3F33-A742-99B0-7A3FA52CDF3B}" type="pres">
      <dgm:prSet presAssocID="{7437FEB4-E9A5-5648-96F0-B6DDFABB7A9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D23BA20-60BF-114C-BA5B-283ACD124D19}" type="pres">
      <dgm:prSet presAssocID="{7437FEB4-E9A5-5648-96F0-B6DDFABB7A9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2CCF098-5C46-274B-BF17-625A15B654A7}" type="pres">
      <dgm:prSet presAssocID="{7437FEB4-E9A5-5648-96F0-B6DDFABB7A94}" presName="quadrantPlaceholder" presStyleCnt="0"/>
      <dgm:spPr/>
    </dgm:pt>
    <dgm:pt modelId="{0CB69492-DD03-924E-BB6D-B550D3601A17}" type="pres">
      <dgm:prSet presAssocID="{7437FEB4-E9A5-5648-96F0-B6DDFABB7A94}" presName="center1" presStyleLbl="fgShp" presStyleIdx="0" presStyleCnt="2"/>
      <dgm:spPr/>
    </dgm:pt>
    <dgm:pt modelId="{03E54FF3-C680-6B4F-B0D1-390F8207E7AB}" type="pres">
      <dgm:prSet presAssocID="{7437FEB4-E9A5-5648-96F0-B6DDFABB7A94}" presName="center2" presStyleLbl="fgShp" presStyleIdx="1" presStyleCnt="2"/>
      <dgm:spPr/>
    </dgm:pt>
  </dgm:ptLst>
  <dgm:cxnLst>
    <dgm:cxn modelId="{EA5B5010-2F00-4088-B1CC-90B43FB3E8B7}" type="presOf" srcId="{4A6076C9-7352-C24E-A8F5-100D1EF1F880}" destId="{3E1DC22C-3F33-A742-99B0-7A3FA52CDF3B}" srcOrd="0" destOrd="0" presId="urn:microsoft.com/office/officeart/2005/8/layout/cycle4"/>
    <dgm:cxn modelId="{79920016-83ED-4143-BBF9-AF685FC08D73}" type="presOf" srcId="{DF50A34D-DEBC-CD4C-9FFC-FCC797FE0C25}" destId="{6AB56CEF-7F94-E745-832C-7F52E1C63A33}" srcOrd="0" destOrd="0" presId="urn:microsoft.com/office/officeart/2005/8/layout/cycle4"/>
    <dgm:cxn modelId="{7C32A91D-D2D6-7947-B605-9418A2B38222}" srcId="{712A0D4A-3AA2-E84C-BBFF-75C8EA7D0B60}" destId="{E8B60116-2E39-FF4F-B4BD-E544EC2AFF84}" srcOrd="3" destOrd="0" parTransId="{7DEFCE73-87B7-6647-8989-F534D8B5785D}" sibTransId="{CB5F02A3-0DF0-9B48-8CBB-BE1C113539A0}"/>
    <dgm:cxn modelId="{D710571E-D1BC-46E0-A18A-1701FD1CD917}" type="presOf" srcId="{C9CD0C2F-791B-3848-8CAF-5FC274FD6B52}" destId="{C107F15E-F2E0-D142-B017-6CB2BD3636A9}" srcOrd="1" destOrd="1" presId="urn:microsoft.com/office/officeart/2005/8/layout/cycle4"/>
    <dgm:cxn modelId="{0E10AB26-C4DE-4A85-BA6D-3C8D14568836}" type="presOf" srcId="{712A0D4A-3AA2-E84C-BBFF-75C8EA7D0B60}" destId="{F8F2EC76-1A1E-2844-A889-C697151356DD}" srcOrd="0" destOrd="0" presId="urn:microsoft.com/office/officeart/2005/8/layout/cycle4"/>
    <dgm:cxn modelId="{DD93122F-2C7C-D04C-8ACB-62EE9E578A0B}" srcId="{4D5E40A2-D7D0-DF47-B9A6-DDB26E32B9A6}" destId="{D4AB2E1D-37C9-3546-BF19-3BB2B8D32C16}" srcOrd="1" destOrd="0" parTransId="{7D019483-26A8-9C46-B998-C66F676C4221}" sibTransId="{75D734E8-4206-BF49-9EDC-4B684CA6FE42}"/>
    <dgm:cxn modelId="{05178734-5DAB-4A4A-A29C-A131EA063D1E}" type="presOf" srcId="{44C9666F-1FC9-9841-947B-C0A618F9278E}" destId="{2195E043-FDB8-4146-A1A2-705510A86B2D}" srcOrd="0" destOrd="0" presId="urn:microsoft.com/office/officeart/2005/8/layout/cycle4"/>
    <dgm:cxn modelId="{CEDE2438-C1EC-4D5C-A289-8912388AD522}" type="presOf" srcId="{BE2E9989-FE08-5F46-BD2B-953620986FA8}" destId="{2FDCFC1C-1E61-8343-8A5C-71486003BFE3}" srcOrd="0" destOrd="1" presId="urn:microsoft.com/office/officeart/2005/8/layout/cycle4"/>
    <dgm:cxn modelId="{62CFDE3A-E26C-4CB0-ADF1-9658009622AE}" type="presOf" srcId="{7437FEB4-E9A5-5648-96F0-B6DDFABB7A94}" destId="{D67BB40A-057E-D84C-94A3-F7E6C86C7D66}" srcOrd="0" destOrd="0" presId="urn:microsoft.com/office/officeart/2005/8/layout/cycle4"/>
    <dgm:cxn modelId="{91313B5C-A66F-4752-8BB6-99B4A5255DC8}" type="presOf" srcId="{4D5E40A2-D7D0-DF47-B9A6-DDB26E32B9A6}" destId="{F9B9A686-C8A0-7445-AB4B-8CCF4B8380C2}" srcOrd="0" destOrd="0" presId="urn:microsoft.com/office/officeart/2005/8/layout/cycle4"/>
    <dgm:cxn modelId="{3D08B95F-7B24-424B-B09A-3DD04DE27317}" type="presOf" srcId="{1410CC94-8DD0-0F42-9B5F-3BCDC81A528E}" destId="{0F52F998-95AE-B34A-B818-EF3A839331A9}" srcOrd="1" destOrd="0" presId="urn:microsoft.com/office/officeart/2005/8/layout/cycle4"/>
    <dgm:cxn modelId="{7421584D-72E4-4E80-8E00-83B02D420F57}" type="presOf" srcId="{A7AE7CEE-8B68-F74E-A42D-688B68EEA6CD}" destId="{FD23BA20-60BF-114C-BA5B-283ACD124D19}" srcOrd="0" destOrd="0" presId="urn:microsoft.com/office/officeart/2005/8/layout/cycle4"/>
    <dgm:cxn modelId="{74D2976D-2BCE-4431-ADCB-C53FBC8076C1}" type="presOf" srcId="{BE2E9989-FE08-5F46-BD2B-953620986FA8}" destId="{30040002-80D0-E849-87A0-C1DD8ACD8D0A}" srcOrd="1" destOrd="1" presId="urn:microsoft.com/office/officeart/2005/8/layout/cycle4"/>
    <dgm:cxn modelId="{7273946E-F91A-E94E-B4D0-2CE68A62D2F6}" srcId="{7437FEB4-E9A5-5648-96F0-B6DDFABB7A94}" destId="{A7AE7CEE-8B68-F74E-A42D-688B68EEA6CD}" srcOrd="3" destOrd="0" parTransId="{9972EDC3-84D3-FB4E-838F-9C609C91515C}" sibTransId="{25A33F04-07C3-3B45-AD31-88088C1E066E}"/>
    <dgm:cxn modelId="{B86BB170-CA42-4DAC-B5B9-74355B87A7AD}" type="presOf" srcId="{C9CD0C2F-791B-3848-8CAF-5FC274FD6B52}" destId="{2195E043-FDB8-4146-A1A2-705510A86B2D}" srcOrd="0" destOrd="1" presId="urn:microsoft.com/office/officeart/2005/8/layout/cycle4"/>
    <dgm:cxn modelId="{38359A88-D0D8-374A-ACF7-9C96B4876AAC}" srcId="{4A6076C9-7352-C24E-A8F5-100D1EF1F880}" destId="{B5A9E780-7C0A-C749-A875-5E9A6109B607}" srcOrd="0" destOrd="0" parTransId="{D7C85894-65C4-5B42-A3EE-3E7FED62E964}" sibTransId="{0D5DAD63-2CC4-DE44-8650-798E1103331F}"/>
    <dgm:cxn modelId="{79184C8A-0512-E844-8550-82EE032D076E}" srcId="{712A0D4A-3AA2-E84C-BBFF-75C8EA7D0B60}" destId="{1410CC94-8DD0-0F42-9B5F-3BCDC81A528E}" srcOrd="0" destOrd="0" parTransId="{58B3E690-F224-B441-ABE7-E5F3A7558C57}" sibTransId="{EF3B59FD-34C9-A843-BA89-7EB192F2A5BA}"/>
    <dgm:cxn modelId="{3D407E8C-3493-405D-A0BB-F9101F2DB2BC}" type="presOf" srcId="{E8B60116-2E39-FF4F-B4BD-E544EC2AFF84}" destId="{DC8F3E25-1594-DE47-A226-A448E4C1D0AD}" srcOrd="0" destOrd="3" presId="urn:microsoft.com/office/officeart/2005/8/layout/cycle4"/>
    <dgm:cxn modelId="{23087E96-D6DE-4789-A6B0-AFF2D1EF8D2C}" type="presOf" srcId="{E2A7596B-5182-924B-ABF5-C06DA3FBC602}" destId="{DC8F3E25-1594-DE47-A226-A448E4C1D0AD}" srcOrd="0" destOrd="2" presId="urn:microsoft.com/office/officeart/2005/8/layout/cycle4"/>
    <dgm:cxn modelId="{C779B397-ED18-4897-86FD-1FA6FCD013C6}" type="presOf" srcId="{DC73AEC5-B0B6-D34C-A4BA-30EDAC75CC6D}" destId="{DC8F3E25-1594-DE47-A226-A448E4C1D0AD}" srcOrd="0" destOrd="1" presId="urn:microsoft.com/office/officeart/2005/8/layout/cycle4"/>
    <dgm:cxn modelId="{C9D8389B-733E-BB4A-A543-6289BFFA0374}" srcId="{4D5E40A2-D7D0-DF47-B9A6-DDB26E32B9A6}" destId="{DF50A34D-DEBC-CD4C-9FFC-FCC797FE0C25}" srcOrd="0" destOrd="0" parTransId="{782B2958-7AF9-3943-81F3-5D37641240FA}" sibTransId="{C00DF787-FF78-FD46-8963-52D562A8FFCA}"/>
    <dgm:cxn modelId="{05309EA1-DC77-A949-A5A7-42D019B4720D}" srcId="{7437FEB4-E9A5-5648-96F0-B6DDFABB7A94}" destId="{4D5E40A2-D7D0-DF47-B9A6-DDB26E32B9A6}" srcOrd="0" destOrd="0" parTransId="{CDDD48B7-18F2-9A43-95AF-36D92E1CC738}" sibTransId="{BE5BEFB5-CD08-3C4C-BD08-72EF01092FB4}"/>
    <dgm:cxn modelId="{53019EAB-87C2-AF49-9667-30E514BFB41C}" srcId="{7437FEB4-E9A5-5648-96F0-B6DDFABB7A94}" destId="{4A6076C9-7352-C24E-A8F5-100D1EF1F880}" srcOrd="2" destOrd="0" parTransId="{45FAE386-3CF4-AC45-BDDF-ED1F7949CD2A}" sibTransId="{6E192DB4-633C-014F-B2A0-92CEF04D372F}"/>
    <dgm:cxn modelId="{8AFA1CAE-AED0-41C9-92C1-25641A676775}" type="presOf" srcId="{E2A7596B-5182-924B-ABF5-C06DA3FBC602}" destId="{0F52F998-95AE-B34A-B818-EF3A839331A9}" srcOrd="1" destOrd="2" presId="urn:microsoft.com/office/officeart/2005/8/layout/cycle4"/>
    <dgm:cxn modelId="{1180EDAE-BE9D-48B2-9F18-8DB183529F56}" type="presOf" srcId="{D4AB2E1D-37C9-3546-BF19-3BB2B8D32C16}" destId="{6AB56CEF-7F94-E745-832C-7F52E1C63A33}" srcOrd="0" destOrd="1" presId="urn:microsoft.com/office/officeart/2005/8/layout/cycle4"/>
    <dgm:cxn modelId="{652FD9AF-B44A-4978-B8AE-50F8383E92D5}" type="presOf" srcId="{D4AB2E1D-37C9-3546-BF19-3BB2B8D32C16}" destId="{582828FD-59E1-6B45-8929-F79B73644B09}" srcOrd="1" destOrd="1" presId="urn:microsoft.com/office/officeart/2005/8/layout/cycle4"/>
    <dgm:cxn modelId="{80EAC1B1-C104-43BA-A3CC-7EB543232196}" type="presOf" srcId="{23E44CE1-56D2-4244-AA73-423C26D64DE8}" destId="{582828FD-59E1-6B45-8929-F79B73644B09}" srcOrd="1" destOrd="2" presId="urn:microsoft.com/office/officeart/2005/8/layout/cycle4"/>
    <dgm:cxn modelId="{449ECDB3-8553-4B33-A50D-8E6B23CA4C99}" type="presOf" srcId="{DF50A34D-DEBC-CD4C-9FFC-FCC797FE0C25}" destId="{582828FD-59E1-6B45-8929-F79B73644B09}" srcOrd="1" destOrd="0" presId="urn:microsoft.com/office/officeart/2005/8/layout/cycle4"/>
    <dgm:cxn modelId="{5222B4B7-08C9-0A4F-ABF3-3920B96B03DD}" srcId="{4D5E40A2-D7D0-DF47-B9A6-DDB26E32B9A6}" destId="{23E44CE1-56D2-4244-AA73-423C26D64DE8}" srcOrd="2" destOrd="0" parTransId="{191EF320-C832-5E4F-914E-A641115DAA48}" sibTransId="{71C29D06-5190-744F-99B5-EF2EE53DA056}"/>
    <dgm:cxn modelId="{9B6E4EC1-2AF6-5141-AA2C-3BB4D432D33B}" srcId="{712A0D4A-3AA2-E84C-BBFF-75C8EA7D0B60}" destId="{E2A7596B-5182-924B-ABF5-C06DA3FBC602}" srcOrd="2" destOrd="0" parTransId="{994CA083-276F-014F-B59B-E59B6260FDE7}" sibTransId="{900340A4-834A-124C-899F-2932FD7A3251}"/>
    <dgm:cxn modelId="{04430CCA-42AE-444C-8AD1-4FD14837AE10}" type="presOf" srcId="{44C9666F-1FC9-9841-947B-C0A618F9278E}" destId="{C107F15E-F2E0-D142-B017-6CB2BD3636A9}" srcOrd="1" destOrd="0" presId="urn:microsoft.com/office/officeart/2005/8/layout/cycle4"/>
    <dgm:cxn modelId="{32041CCD-264A-E040-97BB-C956214082F5}" srcId="{4A6076C9-7352-C24E-A8F5-100D1EF1F880}" destId="{BE2E9989-FE08-5F46-BD2B-953620986FA8}" srcOrd="1" destOrd="0" parTransId="{3304FB73-7E81-8A4C-A127-23C9125A188E}" sibTransId="{A92D6AC1-174C-2B45-BC5C-A1B1B4AE42EF}"/>
    <dgm:cxn modelId="{E4EF92CF-F9A0-46CD-BBF7-DC73241CD454}" type="presOf" srcId="{E8B60116-2E39-FF4F-B4BD-E544EC2AFF84}" destId="{0F52F998-95AE-B34A-B818-EF3A839331A9}" srcOrd="1" destOrd="3" presId="urn:microsoft.com/office/officeart/2005/8/layout/cycle4"/>
    <dgm:cxn modelId="{8E6A94D8-06D3-ED45-ADB0-A59D4E0B7229}" srcId="{712A0D4A-3AA2-E84C-BBFF-75C8EA7D0B60}" destId="{DC73AEC5-B0B6-D34C-A4BA-30EDAC75CC6D}" srcOrd="1" destOrd="0" parTransId="{6498B685-A773-C946-95D6-59FFA1B1E59C}" sibTransId="{71700C22-630E-6940-BA80-21C8AC0FCCC0}"/>
    <dgm:cxn modelId="{948BCED9-35B0-46E9-8D6E-4D7E747C7466}" type="presOf" srcId="{1410CC94-8DD0-0F42-9B5F-3BCDC81A528E}" destId="{DC8F3E25-1594-DE47-A226-A448E4C1D0AD}" srcOrd="0" destOrd="0" presId="urn:microsoft.com/office/officeart/2005/8/layout/cycle4"/>
    <dgm:cxn modelId="{7C9CA3EA-FA7F-48ED-BE03-4553D7B6B5C2}" type="presOf" srcId="{23E44CE1-56D2-4244-AA73-423C26D64DE8}" destId="{6AB56CEF-7F94-E745-832C-7F52E1C63A33}" srcOrd="0" destOrd="2" presId="urn:microsoft.com/office/officeart/2005/8/layout/cycle4"/>
    <dgm:cxn modelId="{282C0CEF-9216-A348-B939-6BA2FEF644BF}" srcId="{A7AE7CEE-8B68-F74E-A42D-688B68EEA6CD}" destId="{44C9666F-1FC9-9841-947B-C0A618F9278E}" srcOrd="0" destOrd="0" parTransId="{B4090D95-CA85-544E-8B7D-03307FEB04BA}" sibTransId="{345424D2-DEBF-B74A-849C-A9D60E1E2001}"/>
    <dgm:cxn modelId="{CF176CF2-EBC2-964A-B265-EA8A404B0313}" srcId="{7437FEB4-E9A5-5648-96F0-B6DDFABB7A94}" destId="{712A0D4A-3AA2-E84C-BBFF-75C8EA7D0B60}" srcOrd="1" destOrd="0" parTransId="{FF591AFA-775E-BB43-A264-B30DC10D97E3}" sibTransId="{B379609D-E3C6-D64D-9C56-26CB4F6EE721}"/>
    <dgm:cxn modelId="{25638FF6-139D-41C7-9593-A60EDBD4B209}" type="presOf" srcId="{B5A9E780-7C0A-C749-A875-5E9A6109B607}" destId="{30040002-80D0-E849-87A0-C1DD8ACD8D0A}" srcOrd="1" destOrd="0" presId="urn:microsoft.com/office/officeart/2005/8/layout/cycle4"/>
    <dgm:cxn modelId="{10D234F7-E438-4AB0-89AF-298B1533DE80}" type="presOf" srcId="{DC73AEC5-B0B6-D34C-A4BA-30EDAC75CC6D}" destId="{0F52F998-95AE-B34A-B818-EF3A839331A9}" srcOrd="1" destOrd="1" presId="urn:microsoft.com/office/officeart/2005/8/layout/cycle4"/>
    <dgm:cxn modelId="{0FE621F9-F6AD-E444-BC7B-2B05BBF778D9}" srcId="{A7AE7CEE-8B68-F74E-A42D-688B68EEA6CD}" destId="{C9CD0C2F-791B-3848-8CAF-5FC274FD6B52}" srcOrd="1" destOrd="0" parTransId="{6C7AC11C-2E92-8C4E-8E6B-BCDB7BEB0DEF}" sibTransId="{07D0EA88-54C7-8B42-B045-D277504893D3}"/>
    <dgm:cxn modelId="{8A2D8EFA-F733-4A33-8B1A-73EC711C3331}" type="presOf" srcId="{B5A9E780-7C0A-C749-A875-5E9A6109B607}" destId="{2FDCFC1C-1E61-8343-8A5C-71486003BFE3}" srcOrd="0" destOrd="0" presId="urn:microsoft.com/office/officeart/2005/8/layout/cycle4"/>
    <dgm:cxn modelId="{3305DF0E-7AB8-44BA-9E41-AEF83C47F2BE}" type="presParOf" srcId="{D67BB40A-057E-D84C-94A3-F7E6C86C7D66}" destId="{EA1A91E5-AFF7-B74F-8AAB-DBCC40B95975}" srcOrd="0" destOrd="0" presId="urn:microsoft.com/office/officeart/2005/8/layout/cycle4"/>
    <dgm:cxn modelId="{D37F9C74-BD46-40CD-8298-446EA42889B4}" type="presParOf" srcId="{EA1A91E5-AFF7-B74F-8AAB-DBCC40B95975}" destId="{931CD0D6-F97F-9E40-B6BD-6CAAA9DA810D}" srcOrd="0" destOrd="0" presId="urn:microsoft.com/office/officeart/2005/8/layout/cycle4"/>
    <dgm:cxn modelId="{B773F618-0168-479F-A73B-1F0E7F68FD10}" type="presParOf" srcId="{931CD0D6-F97F-9E40-B6BD-6CAAA9DA810D}" destId="{6AB56CEF-7F94-E745-832C-7F52E1C63A33}" srcOrd="0" destOrd="0" presId="urn:microsoft.com/office/officeart/2005/8/layout/cycle4"/>
    <dgm:cxn modelId="{D5A7C661-9B13-492E-8634-62D8749C97E5}" type="presParOf" srcId="{931CD0D6-F97F-9E40-B6BD-6CAAA9DA810D}" destId="{582828FD-59E1-6B45-8929-F79B73644B09}" srcOrd="1" destOrd="0" presId="urn:microsoft.com/office/officeart/2005/8/layout/cycle4"/>
    <dgm:cxn modelId="{FA9A07AB-04D7-427D-B555-99B7A2D74F8C}" type="presParOf" srcId="{EA1A91E5-AFF7-B74F-8AAB-DBCC40B95975}" destId="{6CB6636A-4C16-8B4E-AB37-05E64DE61D25}" srcOrd="1" destOrd="0" presId="urn:microsoft.com/office/officeart/2005/8/layout/cycle4"/>
    <dgm:cxn modelId="{2FA3F2D2-2AAD-4B4A-9D18-52917378A632}" type="presParOf" srcId="{6CB6636A-4C16-8B4E-AB37-05E64DE61D25}" destId="{DC8F3E25-1594-DE47-A226-A448E4C1D0AD}" srcOrd="0" destOrd="0" presId="urn:microsoft.com/office/officeart/2005/8/layout/cycle4"/>
    <dgm:cxn modelId="{965F51C6-DC2C-4D5D-A62B-969AA1431F49}" type="presParOf" srcId="{6CB6636A-4C16-8B4E-AB37-05E64DE61D25}" destId="{0F52F998-95AE-B34A-B818-EF3A839331A9}" srcOrd="1" destOrd="0" presId="urn:microsoft.com/office/officeart/2005/8/layout/cycle4"/>
    <dgm:cxn modelId="{DB9A476C-E708-4E4F-BBAC-DF652A397AE8}" type="presParOf" srcId="{EA1A91E5-AFF7-B74F-8AAB-DBCC40B95975}" destId="{5BBB2833-AA4A-EE49-B9B1-1B19D3A54243}" srcOrd="2" destOrd="0" presId="urn:microsoft.com/office/officeart/2005/8/layout/cycle4"/>
    <dgm:cxn modelId="{987B32F0-71AD-44CC-B1F9-5489A108A42B}" type="presParOf" srcId="{5BBB2833-AA4A-EE49-B9B1-1B19D3A54243}" destId="{2FDCFC1C-1E61-8343-8A5C-71486003BFE3}" srcOrd="0" destOrd="0" presId="urn:microsoft.com/office/officeart/2005/8/layout/cycle4"/>
    <dgm:cxn modelId="{DF34162E-060B-4233-AC27-090984C669DF}" type="presParOf" srcId="{5BBB2833-AA4A-EE49-B9B1-1B19D3A54243}" destId="{30040002-80D0-E849-87A0-C1DD8ACD8D0A}" srcOrd="1" destOrd="0" presId="urn:microsoft.com/office/officeart/2005/8/layout/cycle4"/>
    <dgm:cxn modelId="{EFD4C3BC-A103-4AF5-B2D8-ED61371772D3}" type="presParOf" srcId="{EA1A91E5-AFF7-B74F-8AAB-DBCC40B95975}" destId="{E41B4BA1-347A-2742-B94D-7A10BB5B5884}" srcOrd="3" destOrd="0" presId="urn:microsoft.com/office/officeart/2005/8/layout/cycle4"/>
    <dgm:cxn modelId="{093AE860-A33A-4199-8119-345CDBF62F83}" type="presParOf" srcId="{E41B4BA1-347A-2742-B94D-7A10BB5B5884}" destId="{2195E043-FDB8-4146-A1A2-705510A86B2D}" srcOrd="0" destOrd="0" presId="urn:microsoft.com/office/officeart/2005/8/layout/cycle4"/>
    <dgm:cxn modelId="{B6D50295-ADD1-463C-A8C9-03DA52A0A0A0}" type="presParOf" srcId="{E41B4BA1-347A-2742-B94D-7A10BB5B5884}" destId="{C107F15E-F2E0-D142-B017-6CB2BD3636A9}" srcOrd="1" destOrd="0" presId="urn:microsoft.com/office/officeart/2005/8/layout/cycle4"/>
    <dgm:cxn modelId="{CF61984E-3C10-45F2-910E-E37239681C0B}" type="presParOf" srcId="{EA1A91E5-AFF7-B74F-8AAB-DBCC40B95975}" destId="{0C9C00DA-05FA-774A-97FD-2E300E554B59}" srcOrd="4" destOrd="0" presId="urn:microsoft.com/office/officeart/2005/8/layout/cycle4"/>
    <dgm:cxn modelId="{D7D1C441-41ED-4AA5-AB09-FF314460D99E}" type="presParOf" srcId="{D67BB40A-057E-D84C-94A3-F7E6C86C7D66}" destId="{AE44DEDF-C4D6-DF48-B6A3-C78040BF12A5}" srcOrd="1" destOrd="0" presId="urn:microsoft.com/office/officeart/2005/8/layout/cycle4"/>
    <dgm:cxn modelId="{24D0E446-7AAF-4561-A17A-078B1298BA39}" type="presParOf" srcId="{AE44DEDF-C4D6-DF48-B6A3-C78040BF12A5}" destId="{F9B9A686-C8A0-7445-AB4B-8CCF4B8380C2}" srcOrd="0" destOrd="0" presId="urn:microsoft.com/office/officeart/2005/8/layout/cycle4"/>
    <dgm:cxn modelId="{3B65D0B1-3E98-472E-9531-8077DC863244}" type="presParOf" srcId="{AE44DEDF-C4D6-DF48-B6A3-C78040BF12A5}" destId="{F8F2EC76-1A1E-2844-A889-C697151356DD}" srcOrd="1" destOrd="0" presId="urn:microsoft.com/office/officeart/2005/8/layout/cycle4"/>
    <dgm:cxn modelId="{527EFBBA-F5CF-438E-9B18-57E15F54E1A9}" type="presParOf" srcId="{AE44DEDF-C4D6-DF48-B6A3-C78040BF12A5}" destId="{3E1DC22C-3F33-A742-99B0-7A3FA52CDF3B}" srcOrd="2" destOrd="0" presId="urn:microsoft.com/office/officeart/2005/8/layout/cycle4"/>
    <dgm:cxn modelId="{74C71695-736E-4F3A-A3DB-5597F18A01A4}" type="presParOf" srcId="{AE44DEDF-C4D6-DF48-B6A3-C78040BF12A5}" destId="{FD23BA20-60BF-114C-BA5B-283ACD124D19}" srcOrd="3" destOrd="0" presId="urn:microsoft.com/office/officeart/2005/8/layout/cycle4"/>
    <dgm:cxn modelId="{0E451A8B-F92C-451B-9F6A-5F2561DDEFCD}" type="presParOf" srcId="{AE44DEDF-C4D6-DF48-B6A3-C78040BF12A5}" destId="{C2CCF098-5C46-274B-BF17-625A15B654A7}" srcOrd="4" destOrd="0" presId="urn:microsoft.com/office/officeart/2005/8/layout/cycle4"/>
    <dgm:cxn modelId="{4FE31819-4F72-4F57-ACE0-24DB88756592}" type="presParOf" srcId="{D67BB40A-057E-D84C-94A3-F7E6C86C7D66}" destId="{0CB69492-DD03-924E-BB6D-B550D3601A17}" srcOrd="2" destOrd="0" presId="urn:microsoft.com/office/officeart/2005/8/layout/cycle4"/>
    <dgm:cxn modelId="{9EC92D27-2252-49AB-9B3B-14042BB193EE}" type="presParOf" srcId="{D67BB40A-057E-D84C-94A3-F7E6C86C7D66}" destId="{03E54FF3-C680-6B4F-B0D1-390F8207E7A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CFC1C-1E61-8343-8A5C-71486003BFE3}">
      <dsp:nvSpPr>
        <dsp:cNvPr id="0" name=""/>
        <dsp:cNvSpPr/>
      </dsp:nvSpPr>
      <dsp:spPr>
        <a:xfrm>
          <a:off x="6756003" y="3518619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Move the 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Move the arm</a:t>
          </a:r>
        </a:p>
      </dsp:txBody>
      <dsp:txXfrm>
        <a:off x="7559228" y="3968948"/>
        <a:ext cx="1716575" cy="1169119"/>
      </dsp:txXfrm>
    </dsp:sp>
    <dsp:sp modelId="{2195E043-FDB8-4146-A1A2-705510A86B2D}">
      <dsp:nvSpPr>
        <dsp:cNvPr id="0" name=""/>
        <dsp:cNvSpPr/>
      </dsp:nvSpPr>
      <dsp:spPr>
        <a:xfrm>
          <a:off x="2269307" y="3518619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Provide Next object to grasp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Decide whether to remove or postpone a dropped object.</a:t>
          </a:r>
        </a:p>
      </dsp:txBody>
      <dsp:txXfrm>
        <a:off x="2305680" y="3968948"/>
        <a:ext cx="1716575" cy="1169119"/>
      </dsp:txXfrm>
    </dsp:sp>
    <dsp:sp modelId="{DC8F3E25-1594-DE47-A226-A448E4C1D0AD}">
      <dsp:nvSpPr>
        <dsp:cNvPr id="0" name=""/>
        <dsp:cNvSpPr/>
      </dsp:nvSpPr>
      <dsp:spPr>
        <a:xfrm>
          <a:off x="6696726" y="0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Reach Bin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Compute a motion  plan for the arm (</a:t>
          </a:r>
          <a:r>
            <a:rPr lang="en-GB" sz="1200" kern="1200" dirty="0" err="1"/>
            <a:t>MoveIt</a:t>
          </a:r>
          <a:r>
            <a:rPr lang="en-GB" sz="1200" kern="1200" dirty="0"/>
            <a:t>!)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Try different grasps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900" kern="1200" dirty="0"/>
        </a:p>
      </dsp:txBody>
      <dsp:txXfrm>
        <a:off x="7499951" y="36373"/>
        <a:ext cx="1716575" cy="1169119"/>
      </dsp:txXfrm>
    </dsp:sp>
    <dsp:sp modelId="{6AB56CEF-7F94-E745-832C-7F52E1C63A33}">
      <dsp:nvSpPr>
        <dsp:cNvPr id="0" name=""/>
        <dsp:cNvSpPr/>
      </dsp:nvSpPr>
      <dsp:spPr>
        <a:xfrm>
          <a:off x="2269307" y="0"/>
          <a:ext cx="2556173" cy="1655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Fuse camera, </a:t>
          </a:r>
          <a:r>
            <a:rPr lang="en-GB" sz="1200" kern="1200" dirty="0" err="1"/>
            <a:t>kinect</a:t>
          </a:r>
          <a:r>
            <a:rPr lang="en-GB" sz="1200" kern="1200" dirty="0"/>
            <a:t> ,laser scanner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Provide Position </a:t>
          </a:r>
          <a:r>
            <a:rPr lang="en-GB" sz="1200" kern="1200" dirty="0" err="1"/>
            <a:t>x,y,z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900" kern="1200" dirty="0"/>
        </a:p>
      </dsp:txBody>
      <dsp:txXfrm>
        <a:off x="2305680" y="36373"/>
        <a:ext cx="1716575" cy="1169119"/>
      </dsp:txXfrm>
    </dsp:sp>
    <dsp:sp modelId="{F9B9A686-C8A0-7445-AB4B-8CCF4B8380C2}">
      <dsp:nvSpPr>
        <dsp:cNvPr id="0" name=""/>
        <dsp:cNvSpPr/>
      </dsp:nvSpPr>
      <dsp:spPr>
        <a:xfrm>
          <a:off x="3478706" y="294943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Detection</a:t>
          </a:r>
        </a:p>
      </dsp:txBody>
      <dsp:txXfrm>
        <a:off x="4134943" y="951180"/>
        <a:ext cx="1584295" cy="1584295"/>
      </dsp:txXfrm>
    </dsp:sp>
    <dsp:sp modelId="{F8F2EC76-1A1E-2844-A889-C697151356DD}">
      <dsp:nvSpPr>
        <dsp:cNvPr id="0" name=""/>
        <dsp:cNvSpPr/>
      </dsp:nvSpPr>
      <dsp:spPr>
        <a:xfrm rot="5400000">
          <a:off x="5822727" y="294943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Grasping</a:t>
          </a:r>
        </a:p>
      </dsp:txBody>
      <dsp:txXfrm rot="-5400000">
        <a:off x="5822727" y="951180"/>
        <a:ext cx="1584295" cy="1584295"/>
      </dsp:txXfrm>
    </dsp:sp>
    <dsp:sp modelId="{3E1DC22C-3F33-A742-99B0-7A3FA52CDF3B}">
      <dsp:nvSpPr>
        <dsp:cNvPr id="0" name=""/>
        <dsp:cNvSpPr/>
      </dsp:nvSpPr>
      <dsp:spPr>
        <a:xfrm rot="10800000">
          <a:off x="5822727" y="2638964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Manipulation</a:t>
          </a:r>
        </a:p>
      </dsp:txBody>
      <dsp:txXfrm rot="10800000">
        <a:off x="5822727" y="2638964"/>
        <a:ext cx="1584295" cy="1584295"/>
      </dsp:txXfrm>
    </dsp:sp>
    <dsp:sp modelId="{FD23BA20-60BF-114C-BA5B-283ACD124D19}">
      <dsp:nvSpPr>
        <dsp:cNvPr id="0" name=""/>
        <dsp:cNvSpPr/>
      </dsp:nvSpPr>
      <dsp:spPr>
        <a:xfrm rot="16200000">
          <a:off x="3478706" y="2638964"/>
          <a:ext cx="2240532" cy="224053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Decision</a:t>
          </a:r>
        </a:p>
      </dsp:txBody>
      <dsp:txXfrm rot="5400000">
        <a:off x="4134943" y="2638964"/>
        <a:ext cx="1584295" cy="1584295"/>
      </dsp:txXfrm>
    </dsp:sp>
    <dsp:sp modelId="{0CB69492-DD03-924E-BB6D-B550D3601A17}">
      <dsp:nvSpPr>
        <dsp:cNvPr id="0" name=""/>
        <dsp:cNvSpPr/>
      </dsp:nvSpPr>
      <dsp:spPr>
        <a:xfrm>
          <a:off x="5384194" y="2121520"/>
          <a:ext cx="773578" cy="672677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03E54FF3-C680-6B4F-B0D1-390F8207E7AB}">
      <dsp:nvSpPr>
        <dsp:cNvPr id="0" name=""/>
        <dsp:cNvSpPr/>
      </dsp:nvSpPr>
      <dsp:spPr>
        <a:xfrm rot="10800000">
          <a:off x="5384194" y="2380242"/>
          <a:ext cx="773578" cy="672677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8266E-40E8-48B9-84C9-9AF132E8FF8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4EFFB-2831-4220-9871-928997E4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0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67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7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2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21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7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2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5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42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8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8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2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98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1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1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EFFB-2831-4220-9871-928997E431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2078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77E3-1039-4185-9CE3-C35529358688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7333" y="6454930"/>
            <a:ext cx="2248097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Royal Institute of Technology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24" y="6398324"/>
            <a:ext cx="459676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C4D9-75E8-4778-B08A-685438224BF6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385C-87EE-47E3-848B-89B7DDBE53FA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AC612-EDB9-4E28-AB00-C81CEB67B540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FFC8-F529-4FEE-B3BE-9A15BA64AE45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3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D157-7EA5-445B-888E-5F6809F4AF19}" type="datetime1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Royal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62149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 JULIAN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>
              <a:defRPr>
                <a:latin typeface="AR JULIAN" panose="02000000000000000000" pitchFamily="2" charset="0"/>
              </a:defRPr>
            </a:lvl1pPr>
            <a:lvl2pPr>
              <a:defRPr>
                <a:latin typeface="AR JULIAN" panose="02000000000000000000" pitchFamily="2" charset="0"/>
              </a:defRPr>
            </a:lvl2pPr>
            <a:lvl3pPr>
              <a:defRPr>
                <a:latin typeface="AR JULIAN" panose="02000000000000000000" pitchFamily="2" charset="0"/>
              </a:defRPr>
            </a:lvl3pPr>
            <a:lvl4pPr>
              <a:defRPr>
                <a:latin typeface="AR JULIAN" panose="02000000000000000000" pitchFamily="2" charset="0"/>
              </a:defRPr>
            </a:lvl4pPr>
            <a:lvl5pPr>
              <a:defRPr>
                <a:latin typeface="AR JULIAN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D964-2A92-4C41-A573-174BCEB5605E}" type="datetime1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7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AR JULIAN" panose="02000000000000000000" pitchFamily="2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3A3D-1305-43EB-9DDA-FE65FC576191}" type="datetime1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8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D1787-694F-4173-A84B-AA6984D5D754}" type="datetime1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COMPUTER VISION AND ACTIVE PERCEPTION 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5D33B6-FE50-4D8E-984A-10C75741D827}" type="datetime1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COMPUTER VISION AND ACTIVE PERCEPTION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5EEA-017B-42A5-A023-033F9FA62984}" type="datetime1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0076-20D5-462E-B230-5A8D57FC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6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F5B4C0-545A-4D2E-9BD3-214EE84A4CD8}" type="datetime1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28725" y="6448600"/>
            <a:ext cx="57311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COMPUTER VISION AND ACTIVE PERCEPTION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17333" y="6445599"/>
            <a:ext cx="2248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Royal Institute of Technology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24" y="6398324"/>
            <a:ext cx="459676" cy="4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u="none" kern="1200" spc="-50" baseline="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R JULIAN" panose="02000000000000000000" pitchFamily="2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ov"/><Relationship Id="rId7" Type="http://schemas.openxmlformats.org/officeDocument/2006/relationships/image" Target="../media/image1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ov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6803" y="1197288"/>
            <a:ext cx="10058400" cy="2732336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Amazon Picking Challenge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97280" y="4767320"/>
            <a:ext cx="10058400" cy="520033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382930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402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Ideal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6" name="Picture 5" descr="AmazonB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47" y="961053"/>
            <a:ext cx="7596336" cy="52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8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Perception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 steps procedure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Object detection using </a:t>
            </a: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Cloud clustering to find potential unrecognized objects</a:t>
            </a:r>
          </a:p>
        </p:txBody>
      </p:sp>
    </p:spTree>
    <p:extLst>
      <p:ext uri="{BB962C8B-B14F-4D97-AF65-F5344CB8AC3E}">
        <p14:creationId xmlns:p14="http://schemas.microsoft.com/office/powerpoint/2010/main" val="227238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4155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Simtrack Imax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latin typeface="+mn-lt"/>
            </a:endParaRPr>
          </a:p>
        </p:txBody>
      </p:sp>
      <p:pic>
        <p:nvPicPr>
          <p:cNvPr id="3" name="adaptive_1_compos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4389" y="106075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Building the Point Cloud of the Bin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Shelf localization to find position of the right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Cloud built using Kinect and tilt laser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Crop the cloud to have points inside the bin boundaries (tuned manually)</a:t>
            </a:r>
          </a:p>
        </p:txBody>
      </p:sp>
      <p:pic>
        <p:nvPicPr>
          <p:cNvPr id="6" name="Picture 5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64" y="1830435"/>
            <a:ext cx="5438748" cy="3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Segmentation of Objects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Iterative Euclidean clustering to fit the known number of object in the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Discard small clusters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Discard floating clusters</a:t>
            </a:r>
          </a:p>
        </p:txBody>
      </p:sp>
      <p:pic>
        <p:nvPicPr>
          <p:cNvPr id="6" name="Picture 5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64" y="1830435"/>
            <a:ext cx="5438748" cy="3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8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 recognizes the right object to pick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Pick the object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10 points in single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15 points in double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20 points in others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68" y="3658177"/>
            <a:ext cx="2446409" cy="2446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85" y="1595907"/>
            <a:ext cx="2667577" cy="26675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88" y="1597517"/>
            <a:ext cx="2667577" cy="26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Strategy in double bin item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 recognizes the other object to pick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Segmentation finds 2 clusters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Pick the unknown cluster</a:t>
            </a:r>
            <a:endParaRPr lang="en-US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85" y="2207257"/>
            <a:ext cx="2667577" cy="26675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55" y="2149484"/>
            <a:ext cx="2783125" cy="27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2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723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Dirty 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5490316" cy="403463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it-IT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  <a:latin typeface="+mn-lt"/>
              </a:rPr>
              <a:t>Simtrack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 does not recognize the object to pick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Segmentation finds as </a:t>
            </a:r>
            <a:r>
              <a:rPr lang="en-US" sz="3200">
                <a:solidFill>
                  <a:schemeClr val="tx1"/>
                </a:solidFill>
                <a:latin typeface="+mn-lt"/>
              </a:rPr>
              <a:t>many clusters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as the objects in the bin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Number of unknown clusters </a:t>
            </a:r>
            <a:r>
              <a:rPr lang="it-IT" sz="3200" dirty="0">
                <a:solidFill>
                  <a:schemeClr val="tx1"/>
                </a:solidFill>
                <a:latin typeface="+mn-lt"/>
              </a:rPr>
              <a:t>&lt;= 2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Pick all the clusters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10 points in single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3 points (15 - 12) points in double bin</a:t>
            </a:r>
          </a:p>
          <a:p>
            <a:pPr marL="789625" lvl="1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+mn-lt"/>
              </a:rPr>
              <a:t>8 points (20 - 12) in other bins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085" y="3733168"/>
            <a:ext cx="2341408" cy="2341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99" y="1710314"/>
            <a:ext cx="2279560" cy="2279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73" y="1625032"/>
            <a:ext cx="2450124" cy="24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71777" y="1737360"/>
            <a:ext cx="612902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7 steps: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Object detection (</a:t>
            </a:r>
            <a:r>
              <a:rPr lang="en-US" sz="2000" dirty="0" err="1"/>
              <a:t>SimTrack</a:t>
            </a:r>
            <a:r>
              <a:rPr lang="en-US" sz="2000" dirty="0"/>
              <a:t> + Segmentation)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Pre-grasping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(posing gripper in front of the bin)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Reaching (reach the grasping point, i.e. object center)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Grasping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Prepare for retreat </a:t>
            </a:r>
            <a:r>
              <a:rPr lang="en-US" sz="2000" dirty="0"/>
              <a:t>(lifting + centering in bin)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Retreat</a:t>
            </a:r>
            <a:r>
              <a:rPr lang="en-US" sz="2000" dirty="0"/>
              <a:t> (drive the robot backwards)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Dropping</a:t>
            </a: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8" name="Picture 7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1" y="1737360"/>
            <a:ext cx="5473113" cy="38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0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33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4851" y="1106933"/>
            <a:ext cx="6250403" cy="452596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Grasping Frame: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Based on detected object frame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Projected such that: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X: inward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Y: point to right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+mn-lt"/>
              </a:rPr>
              <a:t>Z: downward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+mn-lt"/>
              </a:rPr>
              <a:t>Consistent frame for specifying grasping motion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dirty="0" err="1">
                <a:solidFill>
                  <a:schemeClr val="tx1"/>
                </a:solidFill>
                <a:latin typeface="+mn-lt"/>
              </a:rPr>
              <a:t>MoveIt</a:t>
            </a:r>
            <a:r>
              <a:rPr lang="en-US" b="0" dirty="0">
                <a:solidFill>
                  <a:schemeClr val="tx1"/>
                </a:solidFill>
                <a:latin typeface="+mn-lt"/>
              </a:rPr>
              <a:t> receives grasping poses expressed in this frame only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8648" y="3241808"/>
            <a:ext cx="14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object_frame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648" y="5890913"/>
            <a:ext cx="165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grasping_frame</a:t>
            </a:r>
            <a:endParaRPr lang="en-US" dirty="0"/>
          </a:p>
        </p:txBody>
      </p:sp>
      <p:pic>
        <p:nvPicPr>
          <p:cNvPr id="11" name="Picture 10" descr="obj_fram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94" y="1100003"/>
            <a:ext cx="3131414" cy="2160000"/>
          </a:xfrm>
          <a:prstGeom prst="rect">
            <a:avLst/>
          </a:prstGeom>
        </p:spPr>
      </p:pic>
      <p:pic>
        <p:nvPicPr>
          <p:cNvPr id="12" name="Picture 11" descr="grasp_fra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94" y="3586325"/>
            <a:ext cx="311967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6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Hang </a:t>
            </a:r>
            <a:r>
              <a:rPr lang="en-US" dirty="0" err="1"/>
              <a:t>Kayu</a:t>
            </a:r>
            <a:endParaRPr lang="en-US" dirty="0"/>
          </a:p>
          <a:p>
            <a:r>
              <a:rPr lang="en-US" dirty="0"/>
              <a:t>Francisco </a:t>
            </a:r>
            <a:r>
              <a:rPr lang="en-US" dirty="0" err="1"/>
              <a:t>Vina</a:t>
            </a:r>
            <a:endParaRPr lang="en-US" dirty="0"/>
          </a:p>
          <a:p>
            <a:r>
              <a:rPr lang="en-US" dirty="0"/>
              <a:t>Michele </a:t>
            </a:r>
            <a:r>
              <a:rPr lang="en-US" dirty="0" err="1"/>
              <a:t>Coledanchise</a:t>
            </a:r>
            <a:endParaRPr lang="en-US" dirty="0"/>
          </a:p>
          <a:p>
            <a:r>
              <a:rPr lang="en-US" dirty="0"/>
              <a:t>Karl </a:t>
            </a:r>
            <a:r>
              <a:rPr lang="en-US" dirty="0" err="1"/>
              <a:t>Pauwels</a:t>
            </a:r>
            <a:endParaRPr lang="en-US" dirty="0"/>
          </a:p>
          <a:p>
            <a:r>
              <a:rPr lang="en-US" dirty="0"/>
              <a:t>Alessandro Pieropan</a:t>
            </a:r>
          </a:p>
          <a:p>
            <a:r>
              <a:rPr lang="en-US" dirty="0"/>
              <a:t>D</a:t>
            </a:r>
            <a:r>
              <a:rPr lang="it-IT" dirty="0"/>
              <a:t>anica Kragic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0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33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Grasping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199" y="1236837"/>
            <a:ext cx="6896637" cy="52117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Side-grasping: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Yaw: allow +- 15 degrees freedom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Roll: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Pitch: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Reaching distance: grasping dictionary based</a:t>
            </a:r>
            <a:endParaRPr lang="en-US" sz="2000" b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Top-grasping: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Yaw: +- 15 degrees freedom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Roll: always 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Pitch: 15 – 45 degrees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Touching: grasping dictionary based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+mn-lt"/>
              </a:rPr>
              <a:t>Grasping dictionary: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Objects dimensions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Graspable faces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Detection methods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Top/Side grasping</a:t>
            </a:r>
          </a:p>
          <a:p>
            <a:pPr lvl="1"/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top_grasping-quicktim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5680" y="3966163"/>
            <a:ext cx="3240000" cy="2160000"/>
          </a:xfrm>
          <a:prstGeom prst="rect">
            <a:avLst/>
          </a:prstGeom>
        </p:spPr>
      </p:pic>
      <p:pic>
        <p:nvPicPr>
          <p:cNvPr id="15" name="side_grasping-quicktim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15681" y="1429371"/>
            <a:ext cx="3239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PR2 Limitations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Torso is very slow to raise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Hand is very large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Cannot reach the top level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Cannot grasp wide or flat objects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343995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3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What went wrong in Seattle 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  <a:endParaRPr lang="en-US" dirty="0"/>
          </a:p>
        </p:txBody>
      </p:sp>
      <p:sp>
        <p:nvSpPr>
          <p:cNvPr id="9" name="Segnaposto contenuto 3"/>
          <p:cNvSpPr txBox="1">
            <a:spLocks/>
          </p:cNvSpPr>
          <p:nvPr/>
        </p:nvSpPr>
        <p:spPr>
          <a:xfrm>
            <a:off x="549876" y="1737360"/>
            <a:ext cx="11460416" cy="40346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 JULIAN" panose="02000000000000000000" pitchFamily="2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PR2 provided by </a:t>
            </a:r>
            <a:r>
              <a:rPr lang="en-US" sz="3200" dirty="0" err="1">
                <a:solidFill>
                  <a:schemeClr val="tx1"/>
                </a:solidFill>
                <a:latin typeface="+mn-lt"/>
              </a:rPr>
              <a:t>Clearpath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Little time to calibrate it</a:t>
            </a:r>
          </a:p>
          <a:p>
            <a:pPr marL="497017" indent="-497017">
              <a:spcAft>
                <a:spcPts val="869"/>
              </a:spcAft>
              <a:buClr>
                <a:srgbClr val="1954A6"/>
              </a:buClr>
              <a:buSzPct val="160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Lighting condition</a:t>
            </a:r>
          </a:p>
        </p:txBody>
      </p:sp>
    </p:spTree>
    <p:extLst>
      <p:ext uri="{BB962C8B-B14F-4D97-AF65-F5344CB8AC3E}">
        <p14:creationId xmlns:p14="http://schemas.microsoft.com/office/powerpoint/2010/main" val="97345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The Key of Our System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67951" y="1339051"/>
            <a:ext cx="62141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Shelf Localization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Front legs based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Triangulate legs and the </a:t>
            </a:r>
            <a:r>
              <a:rPr lang="en-US" sz="2000" dirty="0" err="1"/>
              <a:t>base_laser_link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Position and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Human confirm to initialization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Prior updating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Remember and update the pose of legs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Insensitive to noise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Recovery from occlusion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File stream for hot backup</a:t>
            </a:r>
          </a:p>
          <a:p>
            <a:pPr lvl="1"/>
            <a:endParaRPr lang="en-US" sz="1600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10" y="1339051"/>
            <a:ext cx="4950063" cy="4623514"/>
          </a:xfrm>
          <a:prstGeom prst="rect">
            <a:avLst/>
          </a:prstGeom>
        </p:spPr>
      </p:pic>
      <p:pic>
        <p:nvPicPr>
          <p:cNvPr id="10" name="Picture 9" descr="examp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73" y="4231603"/>
            <a:ext cx="2334944" cy="17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617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Knowing the location of the shelf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5" y="1403797"/>
            <a:ext cx="5711260" cy="4577125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it-IT" sz="2600" dirty="0">
                <a:solidFill>
                  <a:schemeClr val="tx1"/>
                </a:solidFill>
                <a:latin typeface="+mn-lt"/>
              </a:rPr>
              <a:t>Position of each bin is known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Define navigation waypoints to reach the shelf 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Define perception/manupulation waypoints to move the arm in front of each bin</a:t>
            </a: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2600" dirty="0">
                <a:solidFill>
                  <a:schemeClr val="tx1"/>
                </a:solidFill>
                <a:latin typeface="+mn-lt"/>
              </a:rPr>
              <a:t> Only the last step of grasping involves some kind of reasoning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5" name="Picture 4" descr="bin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12" y="1532823"/>
            <a:ext cx="5942154" cy="41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4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Strategy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 lnSpcReduction="10000"/>
          </a:bodyPr>
          <a:lstStyle/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it-IT" sz="3200" dirty="0">
                <a:solidFill>
                  <a:schemeClr val="tx1"/>
                </a:solidFill>
                <a:latin typeface="+mn-lt"/>
              </a:rPr>
              <a:t>Order bins by number of objects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Pick first object on the list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Move the robot to the desired bin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Find the object in the bin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Pick the object</a:t>
            </a:r>
          </a:p>
          <a:p>
            <a:pPr marL="514350" indent="-514350">
              <a:spcAft>
                <a:spcPts val="869"/>
              </a:spcAft>
              <a:buClr>
                <a:srgbClr val="1954A6"/>
              </a:buClr>
              <a:buSzPct val="160000"/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Drop the object</a:t>
            </a: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158031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7950" y="81330"/>
            <a:ext cx="10058400" cy="94503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/>
                </a:solidFill>
                <a:latin typeface="+mj-lt"/>
              </a:rPr>
              <a:t>Modules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992650"/>
              </p:ext>
            </p:extLst>
          </p:nvPr>
        </p:nvGraphicFramePr>
        <p:xfrm>
          <a:off x="335901" y="951722"/>
          <a:ext cx="11541967" cy="517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940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165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Behavioral trees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88324" y="2074760"/>
            <a:ext cx="11669214" cy="4136570"/>
          </a:xfrm>
        </p:spPr>
        <p:txBody>
          <a:bodyPr>
            <a:normAutofit/>
          </a:bodyPr>
          <a:lstStyle/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Easy to code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Execute External ROS nodes (C++ or Python)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869"/>
              </a:spcAft>
              <a:buClr>
                <a:srgbClr val="1954A6"/>
              </a:buClr>
              <a:buSzPct val="160000"/>
              <a:buFont typeface="Wingdings" panose="05000000000000000000" pitchFamily="2" charset="2"/>
              <a:buChar char="§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+mn-lt"/>
              </a:rPr>
              <a:t>Each Module should be standalone (i.e. know when to start and report if it has succeeded or not).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  <a:p>
            <a:pPr marL="0" indent="0">
              <a:spcAft>
                <a:spcPts val="869"/>
              </a:spcAft>
              <a:buClr>
                <a:srgbClr val="1954A6"/>
              </a:buClr>
              <a:buSzPct val="160000"/>
              <a:buNone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</p:spTree>
    <p:extLst>
      <p:ext uri="{BB962C8B-B14F-4D97-AF65-F5344CB8AC3E}">
        <p14:creationId xmlns:p14="http://schemas.microsoft.com/office/powerpoint/2010/main" val="63167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165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First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6" name="Picture 5" descr="Amazon BT init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4" y="1594114"/>
            <a:ext cx="11283643" cy="45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6610" y="117324"/>
            <a:ext cx="10058400" cy="8437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Final Design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VISION AND ACTIVE PERCEPTION LAB</a:t>
            </a:r>
          </a:p>
        </p:txBody>
      </p:sp>
      <p:pic>
        <p:nvPicPr>
          <p:cNvPr id="5" name="Picture 4" descr="Copy of Amazon BT 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62" y="961053"/>
            <a:ext cx="9442580" cy="51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49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Kth">
  <a:themeElements>
    <a:clrScheme name="KTH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7099D1"/>
      </a:accent1>
      <a:accent2>
        <a:srgbClr val="1954A6"/>
      </a:accent2>
      <a:accent3>
        <a:srgbClr val="A4BAE1"/>
      </a:accent3>
      <a:accent4>
        <a:srgbClr val="D3DCF1"/>
      </a:accent4>
      <a:accent5>
        <a:srgbClr val="2E7CC0"/>
      </a:accent5>
      <a:accent6>
        <a:srgbClr val="0063AF"/>
      </a:accent6>
      <a:hlink>
        <a:srgbClr val="A4BAE1"/>
      </a:hlink>
      <a:folHlink>
        <a:srgbClr val="D3DCF1"/>
      </a:folHlink>
    </a:clrScheme>
    <a:fontScheme name="Personalizzato KTH">
      <a:majorFont>
        <a:latin typeface="Elephant"/>
        <a:ea typeface=""/>
        <a:cs typeface=""/>
      </a:majorFont>
      <a:minorFont>
        <a:latin typeface="Elephan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Kth" id="{B40F2425-CECA-4DA6-8114-A0A46002B56D}" vid="{0B624525-5653-4BBA-8092-4BD0D2E4543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TemaKth</Template>
  <TotalTime>1097</TotalTime>
  <Words>789</Words>
  <Application>Microsoft Office PowerPoint</Application>
  <PresentationFormat>Widescreen</PresentationFormat>
  <Paragraphs>180</Paragraphs>
  <Slides>22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 JULIAN</vt:lpstr>
      <vt:lpstr>Arial</vt:lpstr>
      <vt:lpstr>Calibri</vt:lpstr>
      <vt:lpstr>Elephant</vt:lpstr>
      <vt:lpstr>Wingdings</vt:lpstr>
      <vt:lpstr>TemaKth</vt:lpstr>
      <vt:lpstr>Amazon Picking Challenge </vt:lpstr>
      <vt:lpstr>The team</vt:lpstr>
      <vt:lpstr>The Key of Our System</vt:lpstr>
      <vt:lpstr>Knowing the location of the shelf</vt:lpstr>
      <vt:lpstr>Strategy</vt:lpstr>
      <vt:lpstr>Modules</vt:lpstr>
      <vt:lpstr>Behavioral trees</vt:lpstr>
      <vt:lpstr>First Design</vt:lpstr>
      <vt:lpstr>Final Design</vt:lpstr>
      <vt:lpstr>Ideal Design</vt:lpstr>
      <vt:lpstr>Perception </vt:lpstr>
      <vt:lpstr>Simtrack Imax</vt:lpstr>
      <vt:lpstr>Building the Point Cloud of the Bin </vt:lpstr>
      <vt:lpstr>Segmentation of Objects </vt:lpstr>
      <vt:lpstr>The Strategy</vt:lpstr>
      <vt:lpstr>The Strategy in double bin item</vt:lpstr>
      <vt:lpstr>The Dirty Strategy</vt:lpstr>
      <vt:lpstr>Grasping</vt:lpstr>
      <vt:lpstr>Grasping</vt:lpstr>
      <vt:lpstr>Grasping</vt:lpstr>
      <vt:lpstr>PR2 Limitations</vt:lpstr>
      <vt:lpstr>What went wrong in Seattle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Audio-Visual Classification and Detection of Human Manipulation Actions</dc:title>
  <dc:creator>Alessandro Pieropan</dc:creator>
  <cp:lastModifiedBy>Alessandro Pieropan</cp:lastModifiedBy>
  <cp:revision>80</cp:revision>
  <dcterms:created xsi:type="dcterms:W3CDTF">2014-09-08T09:39:12Z</dcterms:created>
  <dcterms:modified xsi:type="dcterms:W3CDTF">2017-05-16T18:58:24Z</dcterms:modified>
</cp:coreProperties>
</file>